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67" r:id="rId3"/>
    <p:sldId id="261" r:id="rId4"/>
    <p:sldId id="266" r:id="rId5"/>
    <p:sldId id="257" r:id="rId6"/>
    <p:sldId id="262" r:id="rId7"/>
    <p:sldId id="259" r:id="rId8"/>
    <p:sldId id="263" r:id="rId9"/>
    <p:sldId id="268" r:id="rId10"/>
    <p:sldId id="258" r:id="rId11"/>
    <p:sldId id="26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3C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23" autoAdjust="0"/>
    <p:restoredTop sz="94660"/>
  </p:normalViewPr>
  <p:slideViewPr>
    <p:cSldViewPr snapToGrid="0">
      <p:cViewPr varScale="1">
        <p:scale>
          <a:sx n="157" d="100"/>
          <a:sy n="157" d="100"/>
        </p:scale>
        <p:origin x="184" y="280"/>
      </p:cViewPr>
      <p:guideLst/>
    </p:cSldViewPr>
  </p:slideViewPr>
  <p:notesTextViewPr>
    <p:cViewPr>
      <p:scale>
        <a:sx n="1" d="1"/>
        <a:sy n="1" d="1"/>
      </p:scale>
      <p:origin x="0" y="0"/>
    </p:cViewPr>
  </p:notesTextViewPr>
  <p:notesViewPr>
    <p:cSldViewPr snapToGrid="0">
      <p:cViewPr varScale="1">
        <p:scale>
          <a:sx n="65" d="100"/>
          <a:sy n="65" d="100"/>
        </p:scale>
        <p:origin x="278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EB33BB8-6C7A-4BE0-9B55-9EAC48D52EC6}" type="datetimeFigureOut">
              <a:rPr lang="en-US"/>
              <a:t>6/16/21</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3F7AA83-DE31-4E93-AB07-EF7FB05F6670}" type="slidenum">
              <a:rPr/>
              <a:t>‹#›</a:t>
            </a:fld>
            <a:endParaRPr/>
          </a:p>
        </p:txBody>
      </p:sp>
    </p:spTree>
    <p:extLst>
      <p:ext uri="{BB962C8B-B14F-4D97-AF65-F5344CB8AC3E}">
        <p14:creationId xmlns:p14="http://schemas.microsoft.com/office/powerpoint/2010/main" val="32212903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11EF64-F73B-4314-BB6F-BC0937BBDF19}" type="datetimeFigureOut">
              <a:rPr lang="en-US"/>
              <a:t>6/16/21</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5E2820-AFE1-45FA-949E-17BDB534E1DC}" type="slidenum">
              <a:rPr/>
              <a:t>‹#›</a:t>
            </a:fld>
            <a:endParaRPr/>
          </a:p>
        </p:txBody>
      </p:sp>
    </p:spTree>
    <p:extLst>
      <p:ext uri="{BB962C8B-B14F-4D97-AF65-F5344CB8AC3E}">
        <p14:creationId xmlns:p14="http://schemas.microsoft.com/office/powerpoint/2010/main" val="3157997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5E2820-AFE1-45FA-949E-17BDB534E1DC}" type="slidenum">
              <a:rPr lang="en-US" smtClean="0"/>
              <a:t>1</a:t>
            </a:fld>
            <a:endParaRPr lang="en-US"/>
          </a:p>
        </p:txBody>
      </p:sp>
    </p:spTree>
    <p:extLst>
      <p:ext uri="{BB962C8B-B14F-4D97-AF65-F5344CB8AC3E}">
        <p14:creationId xmlns:p14="http://schemas.microsoft.com/office/powerpoint/2010/main" val="306991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42409-6A04-4DC6-AC3A-D3758287A8F2}" type="slidenum">
              <a:rPr lang="en-US" smtClean="0"/>
              <a:t>5</a:t>
            </a:fld>
            <a:endParaRPr lang="en-US"/>
          </a:p>
        </p:txBody>
      </p:sp>
    </p:spTree>
    <p:extLst>
      <p:ext uri="{BB962C8B-B14F-4D97-AF65-F5344CB8AC3E}">
        <p14:creationId xmlns:p14="http://schemas.microsoft.com/office/powerpoint/2010/main" val="660935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5E2820-AFE1-45FA-949E-17BDB534E1DC}" type="slidenum">
              <a:rPr lang="en-US" smtClean="0"/>
              <a:t>11</a:t>
            </a:fld>
            <a:endParaRPr lang="en-US"/>
          </a:p>
        </p:txBody>
      </p:sp>
    </p:spTree>
    <p:extLst>
      <p:ext uri="{BB962C8B-B14F-4D97-AF65-F5344CB8AC3E}">
        <p14:creationId xmlns:p14="http://schemas.microsoft.com/office/powerpoint/2010/main" val="1316681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5213" y="304800"/>
            <a:ext cx="7091361" cy="2793906"/>
          </a:xfrm>
        </p:spPr>
        <p:txBody>
          <a:bodyPr anchor="b">
            <a:normAutofit/>
          </a:bodyPr>
          <a:lstStyle>
            <a:lvl1pPr algn="l">
              <a:lnSpc>
                <a:spcPct val="80000"/>
              </a:lnSpc>
              <a:defRPr sz="6600"/>
            </a:lvl1pPr>
          </a:lstStyle>
          <a:p>
            <a:r>
              <a:rPr lang="en-US"/>
              <a:t>Click to edit Master title style</a:t>
            </a:r>
            <a:endParaRPr/>
          </a:p>
        </p:txBody>
      </p:sp>
      <p:sp>
        <p:nvSpPr>
          <p:cNvPr id="3" name="Subtitle 2"/>
          <p:cNvSpPr>
            <a:spLocks noGrp="1"/>
          </p:cNvSpPr>
          <p:nvPr>
            <p:ph type="subTitle" idx="1"/>
          </p:nvPr>
        </p:nvSpPr>
        <p:spPr>
          <a:xfrm>
            <a:off x="1065213" y="3108804"/>
            <a:ext cx="7091361" cy="838200"/>
          </a:xfrm>
        </p:spPr>
        <p:txBody>
          <a:bodyPr/>
          <a:lstStyle>
            <a:lvl1pPr marL="0" indent="0" algn="l">
              <a:spcBef>
                <a:spcPts val="0"/>
              </a:spcBef>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sp>
        <p:nvSpPr>
          <p:cNvPr id="8" name="Date Placeholder 7"/>
          <p:cNvSpPr>
            <a:spLocks noGrp="1"/>
          </p:cNvSpPr>
          <p:nvPr>
            <p:ph type="dt" sz="half" idx="10"/>
          </p:nvPr>
        </p:nvSpPr>
        <p:spPr/>
        <p:txBody>
          <a:bodyPr/>
          <a:lstStyle/>
          <a:p>
            <a:fld id="{9D3B9702-7FBF-4720-8670-571C5E7EEDDE}" type="datetime1">
              <a:rPr lang="en-US"/>
              <a:t>6/16/21</a:t>
            </a:fld>
            <a:endParaRPr/>
          </a:p>
        </p:txBody>
      </p:sp>
      <p:sp>
        <p:nvSpPr>
          <p:cNvPr id="9" name="Footer Placeholder 8"/>
          <p:cNvSpPr>
            <a:spLocks noGrp="1"/>
          </p:cNvSpPr>
          <p:nvPr>
            <p:ph type="ftr" sz="quarter" idx="11"/>
          </p:nvPr>
        </p:nvSpPr>
        <p:spPr/>
        <p:txBody>
          <a:bodyPr/>
          <a:lstStyle/>
          <a:p>
            <a:endParaRPr/>
          </a:p>
        </p:txBody>
      </p:sp>
      <p:sp>
        <p:nvSpPr>
          <p:cNvPr id="10" name="Slide Number Placeholder 9"/>
          <p:cNvSpPr>
            <a:spLocks noGrp="1"/>
          </p:cNvSpPr>
          <p:nvPr>
            <p:ph type="sldNum" sz="quarter" idx="12"/>
          </p:nvPr>
        </p:nvSpPr>
        <p:spPr/>
        <p:txBody>
          <a:bodyPr/>
          <a:lstStyle/>
          <a:p>
            <a:fld id="{8FDBFFB2-86D9-4B8F-A59A-553A60B94BBE}" type="slidenum">
              <a:rPr/>
              <a:pPr/>
              <a:t>‹#›</a:t>
            </a:fld>
            <a:endParaRPr/>
          </a:p>
        </p:txBody>
      </p:sp>
    </p:spTree>
    <p:extLst>
      <p:ext uri="{BB962C8B-B14F-4D97-AF65-F5344CB8AC3E}">
        <p14:creationId xmlns:p14="http://schemas.microsoft.com/office/powerpoint/2010/main" val="1890547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7427AEA-BBBB-4C9B-AB23-214EAA8AB789}" type="datetime1">
              <a:rPr lang="en-US"/>
              <a:t>6/16/21</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4207666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65014" y="304801"/>
            <a:ext cx="1715800" cy="54102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2209800" y="304801"/>
            <a:ext cx="7502814"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791CA30-F5CD-4CA0-B16A-349C6F830700}" type="datetime1">
              <a:rPr lang="en-US"/>
              <a:t>6/16/21</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129949773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7B3AF48E-ABA0-4B58-B562-D1D7408067C4}" type="datetime1">
              <a:rPr lang="en-US"/>
              <a:t>6/16/21</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589990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180013" y="1600200"/>
            <a:ext cx="6400801" cy="2486025"/>
          </a:xfrm>
        </p:spPr>
        <p:txBody>
          <a:bodyPr anchor="b">
            <a:normAutofit/>
          </a:bodyPr>
          <a:lstStyle>
            <a:lvl1pPr>
              <a:defRPr sz="5200"/>
            </a:lvl1pPr>
          </a:lstStyle>
          <a:p>
            <a:r>
              <a:rPr lang="en-US"/>
              <a:t>Click to edit Master title style</a:t>
            </a:r>
            <a:endParaRPr/>
          </a:p>
        </p:txBody>
      </p:sp>
      <p:sp>
        <p:nvSpPr>
          <p:cNvPr id="3" name="Text Placeholder 2"/>
          <p:cNvSpPr>
            <a:spLocks noGrp="1"/>
          </p:cNvSpPr>
          <p:nvPr>
            <p:ph type="body" idx="1"/>
          </p:nvPr>
        </p:nvSpPr>
        <p:spPr>
          <a:xfrm>
            <a:off x="5180011" y="4105029"/>
            <a:ext cx="6400801" cy="914400"/>
          </a:xfrm>
        </p:spPr>
        <p:txBody>
          <a:bodyPr>
            <a:normAutofit/>
          </a:bodyPr>
          <a:lstStyle>
            <a:lvl1pPr marL="0" indent="0">
              <a:buNone/>
              <a:defRPr sz="200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A5034C-8BD9-4B0C-893B-33834FAB227F}" type="datetime1">
              <a:rPr lang="en-US"/>
              <a:t>6/16/21</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117916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2208213" y="1600200"/>
            <a:ext cx="4572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7008813" y="1600200"/>
            <a:ext cx="4572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7CD787AA-CBCD-47F9-A04C-7106C508CDE4}" type="datetime1">
              <a:rPr lang="en-US"/>
              <a:t>6/16/21</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60775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22082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08213" y="2505075"/>
            <a:ext cx="4572000" cy="33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70088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008813" y="2505075"/>
            <a:ext cx="4572000" cy="33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AD1CC9DD-75F5-4611-BA0B-CFB1A226639C}" type="datetime1">
              <a:rPr lang="en-US"/>
              <a:t>6/16/21</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833046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5980F1F9-2D3D-4243-878F-D000C3F2A1C4}" type="datetime1">
              <a:rPr lang="en-US"/>
              <a:t>6/16/21</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698309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ABCBE8-1824-4658-A8BB-BECFAEB7E35A}" type="datetime1">
              <a:rPr lang="en-US"/>
              <a:t>6/16/21</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22252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a:t>Click to edit Master title style</a:t>
            </a:r>
            <a:endParaRPr/>
          </a:p>
        </p:txBody>
      </p:sp>
      <p:sp>
        <p:nvSpPr>
          <p:cNvPr id="3" name="Content Placeholder 2"/>
          <p:cNvSpPr>
            <a:spLocks noGrp="1"/>
          </p:cNvSpPr>
          <p:nvPr>
            <p:ph idx="1"/>
          </p:nvPr>
        </p:nvSpPr>
        <p:spPr>
          <a:xfrm>
            <a:off x="1293813" y="533400"/>
            <a:ext cx="6858000" cy="4800600"/>
          </a:xfrm>
        </p:spPr>
        <p:txBody>
          <a:bodyPr>
            <a:normAutofit/>
          </a:bodyPr>
          <a:lstStyle>
            <a:lvl1pPr>
              <a:defRPr sz="2400"/>
            </a:lvl1pPr>
            <a:lvl2pPr>
              <a:defRPr sz="2000"/>
            </a:lvl2pPr>
            <a:lvl3pPr>
              <a:defRPr sz="1800"/>
            </a:lvl3pPr>
            <a:lvl4pPr>
              <a:defRPr sz="16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85CD17-C377-4DE5-9FCA-CC7471605C58}" type="datetime1">
              <a:rPr lang="en-US"/>
              <a:t>6/16/21</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1897700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a:t>Click to edit Master title style</a:t>
            </a:r>
            <a:endParaRPr/>
          </a:p>
        </p:txBody>
      </p:sp>
      <p:sp>
        <p:nvSpPr>
          <p:cNvPr id="8" name="Rounded Rectangle 7"/>
          <p:cNvSpPr/>
          <p:nvPr/>
        </p:nvSpPr>
        <p:spPr>
          <a:xfrm>
            <a:off x="1293812" y="533400"/>
            <a:ext cx="6858001" cy="4800600"/>
          </a:xfrm>
          <a:prstGeom prst="roundRect">
            <a:avLst>
              <a:gd name="adj" fmla="val 4409"/>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Picture Placeholder 2" descr="An empty placeholder to add an image. Click on the placeholder and select the image that you wish to add."/>
          <p:cNvSpPr>
            <a:spLocks noGrp="1"/>
          </p:cNvSpPr>
          <p:nvPr>
            <p:ph type="pic" idx="1"/>
          </p:nvPr>
        </p:nvSpPr>
        <p:spPr>
          <a:xfrm>
            <a:off x="1408112" y="647700"/>
            <a:ext cx="6629400" cy="4572000"/>
          </a:xfrm>
          <a:prstGeom prst="roundRect">
            <a:avLst>
              <a:gd name="adj" fmla="val 3725"/>
            </a:avLst>
          </a:prstGeom>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BE9F02-BE96-4BAE-86A5-1FA60D24CAE2}" type="datetime1">
              <a:rPr lang="en-US"/>
              <a:t>6/16/21</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639301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08213" y="304800"/>
            <a:ext cx="9372600" cy="1200416"/>
          </a:xfrm>
          <a:prstGeom prst="rect">
            <a:avLst/>
          </a:prstGeom>
        </p:spPr>
        <p:txBody>
          <a:bodyPr vert="horz" lIns="91440" tIns="45720" rIns="91440" bIns="45720" rtlCol="0" anchor="b">
            <a:normAutofit/>
          </a:bodyPr>
          <a:lstStyle/>
          <a:p>
            <a:r>
              <a:rPr lang="en-US"/>
              <a:t>Click to edit Master title style</a:t>
            </a:r>
            <a:endParaRPr dirty="0"/>
          </a:p>
        </p:txBody>
      </p:sp>
      <p:sp>
        <p:nvSpPr>
          <p:cNvPr id="3" name="Text Placeholder 2"/>
          <p:cNvSpPr>
            <a:spLocks noGrp="1"/>
          </p:cNvSpPr>
          <p:nvPr>
            <p:ph type="body" idx="1"/>
          </p:nvPr>
        </p:nvSpPr>
        <p:spPr>
          <a:xfrm>
            <a:off x="2208213" y="1600200"/>
            <a:ext cx="93726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253576" y="6505078"/>
            <a:ext cx="964036" cy="228600"/>
          </a:xfrm>
          <a:prstGeom prst="rect">
            <a:avLst/>
          </a:prstGeom>
        </p:spPr>
        <p:txBody>
          <a:bodyPr vert="horz" lIns="91440" tIns="45720" rIns="91440" bIns="45720" rtlCol="0" anchor="ctr"/>
          <a:lstStyle>
            <a:lvl1pPr algn="l">
              <a:defRPr sz="1100">
                <a:solidFill>
                  <a:schemeClr val="tx2"/>
                </a:solidFill>
              </a:defRPr>
            </a:lvl1pPr>
          </a:lstStyle>
          <a:p>
            <a:fld id="{9D3B9702-7FBF-4720-8670-571C5E7EEDDE}" type="datetime1">
              <a:rPr lang="en-US" smtClean="0"/>
              <a:pPr/>
              <a:t>6/16/21</a:t>
            </a:fld>
            <a:endParaRPr lang="en-US" dirty="0"/>
          </a:p>
        </p:txBody>
      </p:sp>
      <p:sp>
        <p:nvSpPr>
          <p:cNvPr id="5" name="Footer Placeholder 4"/>
          <p:cNvSpPr>
            <a:spLocks noGrp="1"/>
          </p:cNvSpPr>
          <p:nvPr>
            <p:ph type="ftr" sz="quarter" idx="3"/>
          </p:nvPr>
        </p:nvSpPr>
        <p:spPr>
          <a:xfrm>
            <a:off x="1280159" y="6505078"/>
            <a:ext cx="6876415" cy="228600"/>
          </a:xfrm>
          <a:prstGeom prst="rect">
            <a:avLst/>
          </a:prstGeom>
        </p:spPr>
        <p:txBody>
          <a:bodyPr vert="horz" lIns="91440" tIns="45720" rIns="91440" bIns="45720" rtlCol="0" anchor="ctr"/>
          <a:lstStyle>
            <a:lvl1pPr algn="l">
              <a:defRPr sz="1100">
                <a:solidFill>
                  <a:schemeClr val="tx2"/>
                </a:solidFill>
              </a:defRPr>
            </a:lvl1pPr>
          </a:lstStyle>
          <a:p>
            <a:endParaRPr lang="en-US"/>
          </a:p>
        </p:txBody>
      </p:sp>
      <p:sp>
        <p:nvSpPr>
          <p:cNvPr id="6" name="Slide Number Placeholder 5"/>
          <p:cNvSpPr>
            <a:spLocks noGrp="1"/>
          </p:cNvSpPr>
          <p:nvPr>
            <p:ph type="sldNum" sz="quarter" idx="4"/>
          </p:nvPr>
        </p:nvSpPr>
        <p:spPr>
          <a:xfrm>
            <a:off x="11580814" y="6280298"/>
            <a:ext cx="533399" cy="349101"/>
          </a:xfrm>
          <a:prstGeom prst="rect">
            <a:avLst/>
          </a:prstGeom>
        </p:spPr>
        <p:txBody>
          <a:bodyPr vert="horz" lIns="91440" tIns="45720" rIns="91440" bIns="45720" rtlCol="0" anchor="ctr"/>
          <a:lstStyle>
            <a:lvl1pPr algn="ctr">
              <a:defRPr sz="1100" b="1">
                <a:solidFill>
                  <a:srgbClr val="AB3C19"/>
                </a:solidFill>
              </a:defRPr>
            </a:lvl1pPr>
          </a:lstStyle>
          <a:p>
            <a:fld id="{8FDBFFB2-86D9-4B8F-A59A-553A60B94BBE}" type="slidenum">
              <a:rPr lang="en-US" smtClean="0"/>
              <a:pPr/>
              <a:t>‹#›</a:t>
            </a:fld>
            <a:endParaRPr lang="en-US"/>
          </a:p>
        </p:txBody>
      </p:sp>
    </p:spTree>
    <p:extLst>
      <p:ext uri="{BB962C8B-B14F-4D97-AF65-F5344CB8AC3E}">
        <p14:creationId xmlns:p14="http://schemas.microsoft.com/office/powerpoint/2010/main" val="1170255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400"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youtu.be/4rxzW-OwMr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youtu.be/jQ2e0KH5Wr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youtu.be/960XYPCAezU"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Personal Hygiene</a:t>
            </a:r>
          </a:p>
        </p:txBody>
      </p:sp>
      <p:sp>
        <p:nvSpPr>
          <p:cNvPr id="3" name="Subtitle 2"/>
          <p:cNvSpPr>
            <a:spLocks noGrp="1"/>
          </p:cNvSpPr>
          <p:nvPr>
            <p:ph type="subTitle" idx="1"/>
          </p:nvPr>
        </p:nvSpPr>
        <p:spPr/>
        <p:txBody>
          <a:bodyPr/>
          <a:lstStyle/>
          <a:p>
            <a:pPr algn="r"/>
            <a:r>
              <a:rPr lang="en-US" dirty="0"/>
              <a:t>Mrs. Rose-Roth</a:t>
            </a:r>
          </a:p>
        </p:txBody>
      </p:sp>
    </p:spTree>
    <p:extLst>
      <p:ext uri="{BB962C8B-B14F-4D97-AF65-F5344CB8AC3E}">
        <p14:creationId xmlns:p14="http://schemas.microsoft.com/office/powerpoint/2010/main" val="35784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0584" y="471714"/>
            <a:ext cx="9372600" cy="508000"/>
          </a:xfrm>
        </p:spPr>
        <p:txBody>
          <a:bodyPr>
            <a:normAutofit fontScale="90000"/>
          </a:bodyPr>
          <a:lstStyle/>
          <a:p>
            <a:r>
              <a:rPr lang="en-US" dirty="0"/>
              <a:t>Personal Hygiene Video</a:t>
            </a:r>
          </a:p>
        </p:txBody>
      </p:sp>
      <p:sp>
        <p:nvSpPr>
          <p:cNvPr id="5" name="Content Placeholder 4">
            <a:extLst>
              <a:ext uri="{FF2B5EF4-FFF2-40B4-BE49-F238E27FC236}">
                <a16:creationId xmlns:a16="http://schemas.microsoft.com/office/drawing/2014/main" id="{5D947D1A-F6F5-2645-856F-BAADFFAFD5E8}"/>
              </a:ext>
            </a:extLst>
          </p:cNvPr>
          <p:cNvSpPr>
            <a:spLocks noGrp="1"/>
          </p:cNvSpPr>
          <p:nvPr>
            <p:ph idx="1"/>
          </p:nvPr>
        </p:nvSpPr>
        <p:spPr/>
        <p:txBody>
          <a:bodyPr/>
          <a:lstStyle/>
          <a:p>
            <a:r>
              <a:rPr lang="en-US" dirty="0"/>
              <a:t>Play video</a:t>
            </a:r>
          </a:p>
          <a:p>
            <a:r>
              <a:rPr lang="en-US" dirty="0">
                <a:hlinkClick r:id="rId2"/>
              </a:rPr>
              <a:t>https://youtu.be/4rxzW-OwMrs</a:t>
            </a:r>
            <a:endParaRPr lang="en-US" dirty="0"/>
          </a:p>
          <a:p>
            <a:pPr marL="45720" indent="0">
              <a:buNone/>
            </a:pPr>
            <a:r>
              <a:rPr lang="en-US" dirty="0"/>
              <a:t>Cleanliness, Proper Hygiene for Kids, Science for Kids</a:t>
            </a:r>
          </a:p>
        </p:txBody>
      </p:sp>
    </p:spTree>
    <p:extLst>
      <p:ext uri="{BB962C8B-B14F-4D97-AF65-F5344CB8AC3E}">
        <p14:creationId xmlns:p14="http://schemas.microsoft.com/office/powerpoint/2010/main" val="4208423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FB4F5CAF-66BE-2942-9F54-21CA1C30F197}"/>
              </a:ext>
            </a:extLst>
          </p:cNvPr>
          <p:cNvSpPr txBox="1">
            <a:spLocks/>
          </p:cNvSpPr>
          <p:nvPr/>
        </p:nvSpPr>
        <p:spPr>
          <a:xfrm>
            <a:off x="216706" y="297542"/>
            <a:ext cx="8832701" cy="626291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0"/>
              </a:spcBef>
              <a:buSzPct val="80000"/>
              <a:buFont typeface="Wingdings" panose="05000000000000000000" pitchFamily="2" charset="2"/>
              <a:buNone/>
              <a:defRPr sz="2400" kern="1200">
                <a:solidFill>
                  <a:schemeClr val="accent2"/>
                </a:solidFill>
                <a:latin typeface="+mn-lt"/>
                <a:ea typeface="+mn-ea"/>
                <a:cs typeface="+mn-cs"/>
              </a:defRPr>
            </a:lvl1pPr>
            <a:lvl2pPr marL="457200" indent="0" algn="ctr" defTabSz="914400" rtl="0" eaLnBrk="1" latinLnBrk="0" hangingPunct="1">
              <a:lnSpc>
                <a:spcPct val="90000"/>
              </a:lnSpc>
              <a:spcBef>
                <a:spcPts val="1000"/>
              </a:spcBef>
              <a:buSzPct val="80000"/>
              <a:buFont typeface="Wingdings" panose="05000000000000000000" pitchFamily="2" charset="2"/>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800"/>
              </a:spcBef>
              <a:buSzPct val="80000"/>
              <a:buFont typeface="Wingdings" panose="05000000000000000000" pitchFamily="2" charset="2"/>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800"/>
              </a:spcBef>
              <a:buSzPct val="80000"/>
              <a:buFont typeface="Wingdings" panose="05000000000000000000" pitchFamily="2" charset="2"/>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800"/>
              </a:spcBef>
              <a:buSzPct val="80000"/>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800"/>
              </a:spcBef>
              <a:buSzPct val="80000"/>
              <a:buFont typeface="Wingdings" panose="05000000000000000000" pitchFamily="2" charset="2"/>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800"/>
              </a:spcBef>
              <a:buSzPct val="80000"/>
              <a:buFont typeface="Wingdings" panose="05000000000000000000" pitchFamily="2" charset="2"/>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800"/>
              </a:spcBef>
              <a:buSzPct val="80000"/>
              <a:buFont typeface="Wingdings" panose="05000000000000000000" pitchFamily="2" charset="2"/>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800"/>
              </a:spcBef>
              <a:buSzPct val="80000"/>
              <a:buFont typeface="Wingdings" panose="05000000000000000000" pitchFamily="2" charset="2"/>
              <a:buNone/>
              <a:defRPr sz="1600" kern="1200">
                <a:solidFill>
                  <a:schemeClr val="tx1"/>
                </a:solidFill>
                <a:latin typeface="+mn-lt"/>
                <a:ea typeface="+mn-ea"/>
                <a:cs typeface="+mn-cs"/>
              </a:defRPr>
            </a:lvl9pPr>
          </a:lstStyle>
          <a:p>
            <a:r>
              <a:rPr lang="en-US" sz="2000" b="1" dirty="0">
                <a:solidFill>
                  <a:schemeClr val="tx2"/>
                </a:solidFill>
              </a:rPr>
              <a:t>Do you know what germs are?  Can you see them? </a:t>
            </a:r>
          </a:p>
          <a:p>
            <a:r>
              <a:rPr lang="en-US" sz="1800" dirty="0">
                <a:solidFill>
                  <a:schemeClr val="tx2"/>
                </a:solidFill>
              </a:rPr>
              <a:t>Germs are tiny living things that can make you sick. Germs are so small that they can’t be seen, except under a microscope. (Illustrate by pinching your thumb and forefinger together.) </a:t>
            </a:r>
          </a:p>
          <a:p>
            <a:endParaRPr lang="en-US" sz="2000" dirty="0">
              <a:solidFill>
                <a:schemeClr val="tx2"/>
              </a:solidFill>
            </a:endParaRPr>
          </a:p>
          <a:p>
            <a:r>
              <a:rPr lang="en-US" sz="2000" b="1" dirty="0">
                <a:solidFill>
                  <a:schemeClr val="tx2"/>
                </a:solidFill>
              </a:rPr>
              <a:t>How do you think germs are spread? </a:t>
            </a:r>
          </a:p>
          <a:p>
            <a:r>
              <a:rPr lang="en-US" sz="1800" dirty="0">
                <a:solidFill>
                  <a:schemeClr val="tx2"/>
                </a:solidFill>
              </a:rPr>
              <a:t>Coughing and sneezing are two examples, but the most common way that germs are spread is by the hands. </a:t>
            </a:r>
          </a:p>
          <a:p>
            <a:endParaRPr lang="en-US" sz="2000" dirty="0">
              <a:solidFill>
                <a:schemeClr val="tx2"/>
              </a:solidFill>
            </a:endParaRPr>
          </a:p>
          <a:p>
            <a:r>
              <a:rPr lang="en-US" sz="2000" b="1" dirty="0">
                <a:solidFill>
                  <a:schemeClr val="tx2"/>
                </a:solidFill>
              </a:rPr>
              <a:t>What do you think happens if you touch a doorknob that has germs on it? </a:t>
            </a:r>
            <a:endParaRPr lang="en-US" sz="2000" dirty="0">
              <a:solidFill>
                <a:schemeClr val="tx2"/>
              </a:solidFill>
            </a:endParaRPr>
          </a:p>
          <a:p>
            <a:r>
              <a:rPr lang="en-US" sz="1800" dirty="0">
                <a:solidFill>
                  <a:schemeClr val="tx2"/>
                </a:solidFill>
              </a:rPr>
              <a:t>The germs come off on your hands. </a:t>
            </a:r>
          </a:p>
          <a:p>
            <a:endParaRPr lang="en-US" sz="2000" b="1" dirty="0">
              <a:solidFill>
                <a:schemeClr val="tx2"/>
              </a:solidFill>
            </a:endParaRPr>
          </a:p>
          <a:p>
            <a:r>
              <a:rPr lang="en-US" sz="2000" b="1" dirty="0">
                <a:solidFill>
                  <a:schemeClr val="tx2"/>
                </a:solidFill>
              </a:rPr>
              <a:t>Then what happens if I shake your hand? </a:t>
            </a:r>
          </a:p>
          <a:p>
            <a:r>
              <a:rPr lang="en-US" sz="1800" dirty="0">
                <a:solidFill>
                  <a:schemeClr val="tx2"/>
                </a:solidFill>
              </a:rPr>
              <a:t>You will get germs too. </a:t>
            </a:r>
          </a:p>
          <a:p>
            <a:r>
              <a:rPr lang="en-US" sz="2000" dirty="0">
                <a:solidFill>
                  <a:schemeClr val="tx2"/>
                </a:solidFill>
              </a:rPr>
              <a:t> </a:t>
            </a:r>
          </a:p>
          <a:p>
            <a:r>
              <a:rPr lang="en-US" sz="2000" b="1" dirty="0">
                <a:solidFill>
                  <a:schemeClr val="tx2"/>
                </a:solidFill>
              </a:rPr>
              <a:t>Can you name some infections/diseases that are caused by germs? </a:t>
            </a:r>
          </a:p>
          <a:p>
            <a:r>
              <a:rPr lang="en-US" sz="1800" dirty="0">
                <a:solidFill>
                  <a:schemeClr val="tx2"/>
                </a:solidFill>
              </a:rPr>
              <a:t>Colds, influenza, sore throats, ear infections, “stomach flu”, and pneumonia are some of the illnesses that are caused by germs.  Who has had any of these illnesses? </a:t>
            </a:r>
          </a:p>
          <a:p>
            <a:endParaRPr lang="en-US" sz="2000" dirty="0">
              <a:solidFill>
                <a:schemeClr val="tx2"/>
              </a:solidFill>
            </a:endParaRPr>
          </a:p>
          <a:p>
            <a:r>
              <a:rPr lang="en-US" sz="2000" b="1" dirty="0">
                <a:solidFill>
                  <a:schemeClr val="tx2"/>
                </a:solidFill>
              </a:rPr>
              <a:t>How did you </a:t>
            </a:r>
            <a:r>
              <a:rPr lang="en-US" sz="1800" b="1" dirty="0">
                <a:solidFill>
                  <a:schemeClr val="tx2"/>
                </a:solidFill>
              </a:rPr>
              <a:t>feel? </a:t>
            </a:r>
          </a:p>
          <a:p>
            <a:r>
              <a:rPr lang="en-US" sz="1800" dirty="0">
                <a:solidFill>
                  <a:schemeClr val="tx2"/>
                </a:solidFill>
              </a:rPr>
              <a:t>Infections make you feel miserable. Sometimes you have a runny nose, cough, fever or headache. Sometimes you throw up or feel tired or achy. </a:t>
            </a:r>
          </a:p>
        </p:txBody>
      </p:sp>
    </p:spTree>
    <p:extLst>
      <p:ext uri="{BB962C8B-B14F-4D97-AF65-F5344CB8AC3E}">
        <p14:creationId xmlns:p14="http://schemas.microsoft.com/office/powerpoint/2010/main" val="3926530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 calcmode="lin" valueType="num">
                                      <p:cBhvr additive="base">
                                        <p:cTn id="7"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8">
                                            <p:txEl>
                                              <p:pRg st="9" end="9"/>
                                            </p:txEl>
                                          </p:spTgt>
                                        </p:tgtEl>
                                        <p:attrNameLst>
                                          <p:attrName>style.visibility</p:attrName>
                                        </p:attrNameLst>
                                      </p:cBhvr>
                                      <p:to>
                                        <p:strVal val="visible"/>
                                      </p:to>
                                    </p:set>
                                    <p:animEffect transition="in" filter="fade">
                                      <p:cBhvr>
                                        <p:cTn id="13" dur="500"/>
                                        <p:tgtEl>
                                          <p:spTgt spid="8">
                                            <p:txEl>
                                              <p:pRg st="9" end="9"/>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8">
                                            <p:txEl>
                                              <p:pRg st="10" end="10"/>
                                            </p:txEl>
                                          </p:spTgt>
                                        </p:tgtEl>
                                        <p:attrNameLst>
                                          <p:attrName>style.visibility</p:attrName>
                                        </p:attrNameLst>
                                      </p:cBhvr>
                                      <p:to>
                                        <p:strVal val="visible"/>
                                      </p:to>
                                    </p:set>
                                    <p:anim calcmode="lin" valueType="num">
                                      <p:cBhvr additive="base">
                                        <p:cTn id="18" dur="500" fill="hold"/>
                                        <p:tgtEl>
                                          <p:spTgt spid="8">
                                            <p:txEl>
                                              <p:pRg st="10" end="1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8">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3070" y="0"/>
            <a:ext cx="9372600" cy="522514"/>
          </a:xfrm>
        </p:spPr>
        <p:txBody>
          <a:bodyPr>
            <a:normAutofit fontScale="90000"/>
          </a:bodyPr>
          <a:lstStyle/>
          <a:p>
            <a:pPr algn="ctr"/>
            <a:r>
              <a:rPr lang="en-US" dirty="0"/>
              <a:t>Warm up</a:t>
            </a:r>
          </a:p>
        </p:txBody>
      </p:sp>
      <p:sp>
        <p:nvSpPr>
          <p:cNvPr id="5" name="Content Placeholder 4">
            <a:extLst>
              <a:ext uri="{FF2B5EF4-FFF2-40B4-BE49-F238E27FC236}">
                <a16:creationId xmlns:a16="http://schemas.microsoft.com/office/drawing/2014/main" id="{E25019E5-8FC0-BC43-A844-A7B624289A04}"/>
              </a:ext>
            </a:extLst>
          </p:cNvPr>
          <p:cNvSpPr>
            <a:spLocks noGrp="1"/>
          </p:cNvSpPr>
          <p:nvPr>
            <p:ph idx="1"/>
          </p:nvPr>
        </p:nvSpPr>
        <p:spPr/>
        <p:txBody>
          <a:bodyPr/>
          <a:lstStyle/>
          <a:p>
            <a:pPr marL="45720" indent="0">
              <a:buNone/>
            </a:pPr>
            <a:r>
              <a:rPr lang="en-US" dirty="0"/>
              <a:t>Show Video: </a:t>
            </a:r>
          </a:p>
          <a:p>
            <a:pPr marL="45720" indent="0">
              <a:buNone/>
            </a:pPr>
            <a:r>
              <a:rPr lang="en-US" dirty="0"/>
              <a:t>BrainPop Personal Hygiene</a:t>
            </a:r>
          </a:p>
          <a:p>
            <a:pPr marL="45720" indent="0">
              <a:buNone/>
            </a:pPr>
            <a:r>
              <a:rPr lang="en-US" dirty="0">
                <a:hlinkClick r:id="rId2"/>
              </a:rPr>
              <a:t>https://youtu.be/jQ2e0KH5WrI</a:t>
            </a:r>
            <a:r>
              <a:rPr lang="en-US" dirty="0"/>
              <a:t> </a:t>
            </a:r>
          </a:p>
        </p:txBody>
      </p:sp>
    </p:spTree>
    <p:extLst>
      <p:ext uri="{BB962C8B-B14F-4D97-AF65-F5344CB8AC3E}">
        <p14:creationId xmlns:p14="http://schemas.microsoft.com/office/powerpoint/2010/main" val="2023364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8213" y="304800"/>
            <a:ext cx="9372600" cy="899886"/>
          </a:xfrm>
        </p:spPr>
        <p:txBody>
          <a:bodyPr>
            <a:normAutofit/>
          </a:bodyPr>
          <a:lstStyle/>
          <a:p>
            <a:pPr algn="ctr"/>
            <a:r>
              <a:rPr lang="en-US" sz="4400" b="1" dirty="0"/>
              <a:t>Objectives</a:t>
            </a:r>
          </a:p>
        </p:txBody>
      </p:sp>
      <p:sp>
        <p:nvSpPr>
          <p:cNvPr id="3" name="Content Placeholder 2"/>
          <p:cNvSpPr>
            <a:spLocks noGrp="1"/>
          </p:cNvSpPr>
          <p:nvPr>
            <p:ph idx="1"/>
          </p:nvPr>
        </p:nvSpPr>
        <p:spPr>
          <a:xfrm>
            <a:off x="566057" y="1204686"/>
            <a:ext cx="11495314" cy="4992914"/>
          </a:xfrm>
        </p:spPr>
        <p:txBody>
          <a:bodyPr>
            <a:normAutofit/>
          </a:bodyPr>
          <a:lstStyle/>
          <a:p>
            <a:r>
              <a:rPr lang="en-US" sz="4000" dirty="0"/>
              <a:t>I can define personal Hygiene. </a:t>
            </a:r>
          </a:p>
          <a:p>
            <a:r>
              <a:rPr lang="en-US" sz="4000" dirty="0"/>
              <a:t>I can practice proper handwashing skills</a:t>
            </a:r>
          </a:p>
          <a:p>
            <a:r>
              <a:rPr lang="en-US" sz="4000" dirty="0"/>
              <a:t>I can understand that being clean is very important for good health</a:t>
            </a:r>
          </a:p>
        </p:txBody>
      </p:sp>
    </p:spTree>
    <p:extLst>
      <p:ext uri="{BB962C8B-B14F-4D97-AF65-F5344CB8AC3E}">
        <p14:creationId xmlns:p14="http://schemas.microsoft.com/office/powerpoint/2010/main" val="4259225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personal Hygiene?</a:t>
            </a:r>
          </a:p>
        </p:txBody>
      </p:sp>
      <p:sp>
        <p:nvSpPr>
          <p:cNvPr id="3" name="Content Placeholder 2"/>
          <p:cNvSpPr>
            <a:spLocks noGrp="1"/>
          </p:cNvSpPr>
          <p:nvPr>
            <p:ph idx="1"/>
          </p:nvPr>
        </p:nvSpPr>
        <p:spPr>
          <a:xfrm>
            <a:off x="1859870" y="1919514"/>
            <a:ext cx="9372600" cy="4114800"/>
          </a:xfrm>
        </p:spPr>
        <p:txBody>
          <a:bodyPr/>
          <a:lstStyle/>
          <a:p>
            <a:r>
              <a:rPr lang="en-US" sz="2800" dirty="0"/>
              <a:t>Personal hygiene is how you care for you body.</a:t>
            </a:r>
          </a:p>
          <a:p>
            <a:endParaRPr lang="en-US" sz="2800" dirty="0"/>
          </a:p>
          <a:p>
            <a:r>
              <a:rPr lang="en-US" sz="2800" dirty="0"/>
              <a:t>Personal hygiene is defined as the principle of maintaining cleanliness and grooming of the external body.  (</a:t>
            </a:r>
            <a:r>
              <a:rPr lang="en-US" sz="2800" dirty="0" err="1"/>
              <a:t>by:Jo</a:t>
            </a:r>
            <a:r>
              <a:rPr lang="en-US" sz="2800" dirty="0"/>
              <a:t> Johnson)</a:t>
            </a:r>
          </a:p>
        </p:txBody>
      </p:sp>
    </p:spTree>
    <p:extLst>
      <p:ext uri="{BB962C8B-B14F-4D97-AF65-F5344CB8AC3E}">
        <p14:creationId xmlns:p14="http://schemas.microsoft.com/office/powerpoint/2010/main" val="4082916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8213" y="304799"/>
            <a:ext cx="9372600" cy="547607"/>
          </a:xfrm>
        </p:spPr>
        <p:txBody>
          <a:bodyPr>
            <a:noAutofit/>
          </a:bodyPr>
          <a:lstStyle/>
          <a:p>
            <a:pPr algn="ctr"/>
            <a:r>
              <a:rPr lang="fr-FR" sz="3200" b="1" dirty="0" err="1"/>
              <a:t>Personal</a:t>
            </a:r>
            <a:r>
              <a:rPr lang="fr-FR" sz="3200" b="1" dirty="0"/>
              <a:t> Hygiène</a:t>
            </a:r>
            <a:endParaRPr lang="en-US" sz="3200" b="1" dirty="0"/>
          </a:p>
        </p:txBody>
      </p:sp>
      <p:sp>
        <p:nvSpPr>
          <p:cNvPr id="5" name="TextBox 4"/>
          <p:cNvSpPr txBox="1"/>
          <p:nvPr/>
        </p:nvSpPr>
        <p:spPr>
          <a:xfrm>
            <a:off x="1096621" y="1204685"/>
            <a:ext cx="10239036" cy="1077218"/>
          </a:xfrm>
          <a:prstGeom prst="rect">
            <a:avLst/>
          </a:prstGeom>
          <a:noFill/>
        </p:spPr>
        <p:txBody>
          <a:bodyPr wrap="square" rtlCol="0">
            <a:spAutoFit/>
          </a:bodyPr>
          <a:lstStyle/>
          <a:p>
            <a:r>
              <a:rPr lang="en-US" sz="3200" b="1" dirty="0"/>
              <a:t>What are Germs? Germs are tiny little thing that can make us sick or cause disease.  </a:t>
            </a:r>
          </a:p>
        </p:txBody>
      </p:sp>
      <p:sp>
        <p:nvSpPr>
          <p:cNvPr id="3" name="Content Placeholder 2"/>
          <p:cNvSpPr>
            <a:spLocks noGrp="1"/>
          </p:cNvSpPr>
          <p:nvPr>
            <p:ph idx="1"/>
          </p:nvPr>
        </p:nvSpPr>
        <p:spPr>
          <a:xfrm>
            <a:off x="983846" y="2281903"/>
            <a:ext cx="10825861" cy="4114800"/>
          </a:xfrm>
        </p:spPr>
        <p:txBody>
          <a:bodyPr>
            <a:normAutofit/>
          </a:bodyPr>
          <a:lstStyle/>
          <a:p>
            <a:r>
              <a:rPr lang="en-US" sz="3600" dirty="0"/>
              <a:t>Germs are everywhere</a:t>
            </a:r>
          </a:p>
          <a:p>
            <a:r>
              <a:rPr lang="en-US" sz="3600" dirty="0"/>
              <a:t>Germs are so small that you cannot see them</a:t>
            </a:r>
          </a:p>
          <a:p>
            <a:r>
              <a:rPr lang="en-US" sz="3600" dirty="0"/>
              <a:t>Germs can make you sick</a:t>
            </a:r>
          </a:p>
          <a:p>
            <a:r>
              <a:rPr lang="en-US" sz="3600" dirty="0"/>
              <a:t>You can get rid of germs by washing your hands</a:t>
            </a:r>
          </a:p>
        </p:txBody>
      </p:sp>
    </p:spTree>
    <p:extLst>
      <p:ext uri="{BB962C8B-B14F-4D97-AF65-F5344CB8AC3E}">
        <p14:creationId xmlns:p14="http://schemas.microsoft.com/office/powerpoint/2010/main" val="2083928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8213" y="304800"/>
            <a:ext cx="9372600" cy="856343"/>
          </a:xfrm>
        </p:spPr>
        <p:txBody>
          <a:bodyPr>
            <a:normAutofit/>
          </a:bodyPr>
          <a:lstStyle/>
          <a:p>
            <a:pPr algn="ctr"/>
            <a:r>
              <a:rPr lang="en-US" sz="4400" b="1" dirty="0"/>
              <a:t>When to wash your Hands?</a:t>
            </a:r>
          </a:p>
        </p:txBody>
      </p:sp>
      <p:sp>
        <p:nvSpPr>
          <p:cNvPr id="3" name="Content Placeholder 2"/>
          <p:cNvSpPr>
            <a:spLocks noGrp="1"/>
          </p:cNvSpPr>
          <p:nvPr>
            <p:ph idx="1"/>
          </p:nvPr>
        </p:nvSpPr>
        <p:spPr>
          <a:xfrm>
            <a:off x="1407886" y="1600200"/>
            <a:ext cx="10172927" cy="4114800"/>
          </a:xfrm>
        </p:spPr>
        <p:txBody>
          <a:bodyPr>
            <a:normAutofit/>
          </a:bodyPr>
          <a:lstStyle/>
          <a:p>
            <a:r>
              <a:rPr lang="en-US" sz="3600" dirty="0"/>
              <a:t>After going to the bathroom</a:t>
            </a:r>
          </a:p>
          <a:p>
            <a:r>
              <a:rPr lang="en-US" sz="3600" dirty="0"/>
              <a:t>After coughing, sneezing or blowing your nose</a:t>
            </a:r>
          </a:p>
          <a:p>
            <a:r>
              <a:rPr lang="en-US" sz="3600" dirty="0"/>
              <a:t>After feeding or playing with animals</a:t>
            </a:r>
          </a:p>
          <a:p>
            <a:r>
              <a:rPr lang="en-US" sz="3600" dirty="0"/>
              <a:t>After playing outside</a:t>
            </a:r>
          </a:p>
          <a:p>
            <a:r>
              <a:rPr lang="en-US" sz="3600" dirty="0"/>
              <a:t>Before eating or touching food or drink</a:t>
            </a:r>
          </a:p>
        </p:txBody>
      </p:sp>
    </p:spTree>
    <p:extLst>
      <p:ext uri="{BB962C8B-B14F-4D97-AF65-F5344CB8AC3E}">
        <p14:creationId xmlns:p14="http://schemas.microsoft.com/office/powerpoint/2010/main" val="597502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additive="base">
                                        <p:cTn id="1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arn(inVertical)">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wipe(down)">
                                      <p:cBhvr>
                                        <p:cTn id="25" dur="5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0DC9CE4C-15C3-C743-ACC3-88CFB11F066D}"/>
              </a:ext>
            </a:extLst>
          </p:cNvPr>
          <p:cNvSpPr>
            <a:spLocks noGrp="1"/>
          </p:cNvSpPr>
          <p:nvPr>
            <p:ph idx="1"/>
          </p:nvPr>
        </p:nvSpPr>
        <p:spPr/>
        <p:txBody>
          <a:bodyPr/>
          <a:lstStyle/>
          <a:p>
            <a:r>
              <a:rPr lang="en-US" dirty="0"/>
              <a:t>Play this video:</a:t>
            </a:r>
          </a:p>
          <a:p>
            <a:r>
              <a:rPr lang="en-US" dirty="0"/>
              <a:t>BrainPop – How to wash your hands</a:t>
            </a:r>
          </a:p>
          <a:p>
            <a:r>
              <a:rPr lang="en-US" dirty="0">
                <a:hlinkClick r:id="rId2"/>
              </a:rPr>
              <a:t>https://youtu.be/960XYPCAezU</a:t>
            </a:r>
            <a:r>
              <a:rPr lang="en-US" dirty="0"/>
              <a:t> </a:t>
            </a:r>
          </a:p>
        </p:txBody>
      </p:sp>
      <p:sp>
        <p:nvSpPr>
          <p:cNvPr id="8" name="Title 1">
            <a:extLst>
              <a:ext uri="{FF2B5EF4-FFF2-40B4-BE49-F238E27FC236}">
                <a16:creationId xmlns:a16="http://schemas.microsoft.com/office/drawing/2014/main" id="{F81CC007-908C-7342-8A93-326BBC596986}"/>
              </a:ext>
            </a:extLst>
          </p:cNvPr>
          <p:cNvSpPr>
            <a:spLocks noGrp="1"/>
          </p:cNvSpPr>
          <p:nvPr>
            <p:ph type="title"/>
          </p:nvPr>
        </p:nvSpPr>
        <p:spPr>
          <a:xfrm>
            <a:off x="2190584" y="471714"/>
            <a:ext cx="9372600" cy="508000"/>
          </a:xfrm>
        </p:spPr>
        <p:txBody>
          <a:bodyPr>
            <a:normAutofit fontScale="90000"/>
          </a:bodyPr>
          <a:lstStyle/>
          <a:p>
            <a:r>
              <a:rPr lang="en-US" dirty="0"/>
              <a:t>Personal Hygiene Video</a:t>
            </a:r>
          </a:p>
        </p:txBody>
      </p:sp>
    </p:spTree>
    <p:extLst>
      <p:ext uri="{BB962C8B-B14F-4D97-AF65-F5344CB8AC3E}">
        <p14:creationId xmlns:p14="http://schemas.microsoft.com/office/powerpoint/2010/main" val="3910168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wash your hands</a:t>
            </a:r>
          </a:p>
        </p:txBody>
      </p:sp>
      <p:sp>
        <p:nvSpPr>
          <p:cNvPr id="3" name="Content Placeholder 2"/>
          <p:cNvSpPr>
            <a:spLocks noGrp="1"/>
          </p:cNvSpPr>
          <p:nvPr>
            <p:ph idx="1"/>
          </p:nvPr>
        </p:nvSpPr>
        <p:spPr>
          <a:xfrm>
            <a:off x="1683657" y="1600200"/>
            <a:ext cx="9897156" cy="4114800"/>
          </a:xfrm>
        </p:spPr>
        <p:txBody>
          <a:bodyPr/>
          <a:lstStyle/>
          <a:p>
            <a:r>
              <a:rPr lang="en-US" dirty="0"/>
              <a:t>Wet hands </a:t>
            </a:r>
          </a:p>
          <a:p>
            <a:r>
              <a:rPr lang="en-US" dirty="0"/>
              <a:t>Apply Soap </a:t>
            </a:r>
          </a:p>
          <a:p>
            <a:r>
              <a:rPr lang="en-US" dirty="0"/>
              <a:t>Scrub for 20 seconds or the time it takes to sing Twinkle, Twinkle. Rub all parts of your hands including palms, between your fingers, backs of hands, thumbs, wrists, fingertips and nails.</a:t>
            </a:r>
          </a:p>
          <a:p>
            <a:r>
              <a:rPr lang="en-US" dirty="0"/>
              <a:t>Rinse your hand</a:t>
            </a:r>
          </a:p>
          <a:p>
            <a:r>
              <a:rPr lang="en-US" dirty="0"/>
              <a:t>Dry your hand with a disposal towel</a:t>
            </a:r>
          </a:p>
          <a:p>
            <a:r>
              <a:rPr lang="en-US" dirty="0"/>
              <a:t>Turn Off Water with Paper Towel </a:t>
            </a:r>
          </a:p>
          <a:p>
            <a:endParaRPr lang="en-US" dirty="0"/>
          </a:p>
        </p:txBody>
      </p:sp>
    </p:spTree>
    <p:extLst>
      <p:ext uri="{BB962C8B-B14F-4D97-AF65-F5344CB8AC3E}">
        <p14:creationId xmlns:p14="http://schemas.microsoft.com/office/powerpoint/2010/main" val="444312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maintain good personal hygiene?</a:t>
            </a:r>
          </a:p>
        </p:txBody>
      </p:sp>
      <p:sp>
        <p:nvSpPr>
          <p:cNvPr id="3" name="Content Placeholder 2"/>
          <p:cNvSpPr>
            <a:spLocks noGrp="1"/>
          </p:cNvSpPr>
          <p:nvPr>
            <p:ph idx="1"/>
          </p:nvPr>
        </p:nvSpPr>
        <p:spPr>
          <a:xfrm>
            <a:off x="1175656" y="1600200"/>
            <a:ext cx="10508343" cy="4114800"/>
          </a:xfrm>
        </p:spPr>
        <p:txBody>
          <a:bodyPr/>
          <a:lstStyle/>
          <a:p>
            <a:r>
              <a:rPr lang="en-US" sz="2400" dirty="0">
                <a:latin typeface="Times New Roman" panose="02020603050405020304" pitchFamily="18" charset="0"/>
                <a:cs typeface="Times New Roman" panose="02020603050405020304" pitchFamily="18" charset="0"/>
              </a:rPr>
              <a:t>Having a bathe</a:t>
            </a:r>
          </a:p>
          <a:p>
            <a:r>
              <a:rPr lang="en-US" sz="2400" dirty="0">
                <a:latin typeface="Times New Roman" panose="02020603050405020304" pitchFamily="18" charset="0"/>
                <a:cs typeface="Times New Roman" panose="02020603050405020304" pitchFamily="18" charset="0"/>
              </a:rPr>
              <a:t>Washing your hair</a:t>
            </a:r>
          </a:p>
          <a:p>
            <a:r>
              <a:rPr lang="en-US" sz="2400" dirty="0">
                <a:latin typeface="Times New Roman" panose="02020603050405020304" pitchFamily="18" charset="0"/>
                <a:cs typeface="Times New Roman" panose="02020603050405020304" pitchFamily="18" charset="0"/>
              </a:rPr>
              <a:t>Wear clean clothes</a:t>
            </a:r>
          </a:p>
          <a:p>
            <a:r>
              <a:rPr lang="en-US" sz="2400" dirty="0">
                <a:latin typeface="Times New Roman" panose="02020603050405020304" pitchFamily="18" charset="0"/>
                <a:cs typeface="Times New Roman" panose="02020603050405020304" pitchFamily="18" charset="0"/>
              </a:rPr>
              <a:t>Dental care- Brush your teeth, floss and clean tongue</a:t>
            </a:r>
          </a:p>
          <a:p>
            <a:r>
              <a:rPr lang="en-US" sz="2400" dirty="0">
                <a:latin typeface="Times New Roman" panose="02020603050405020304" pitchFamily="18" charset="0"/>
                <a:cs typeface="Times New Roman" panose="02020603050405020304" pitchFamily="18" charset="0"/>
              </a:rPr>
              <a:t>Clean ears, clip nails</a:t>
            </a:r>
          </a:p>
          <a:p>
            <a:r>
              <a:rPr lang="en-US" sz="2400" dirty="0">
                <a:latin typeface="Times New Roman" panose="02020603050405020304" pitchFamily="18" charset="0"/>
                <a:cs typeface="Times New Roman" panose="02020603050405020304" pitchFamily="18" charset="0"/>
              </a:rPr>
              <a:t>Wear clean sock, wash feet properly</a:t>
            </a:r>
          </a:p>
          <a:p>
            <a:r>
              <a:rPr lang="en-US" dirty="0"/>
              <a:t>Always wash your hands</a:t>
            </a:r>
          </a:p>
        </p:txBody>
      </p:sp>
    </p:spTree>
    <p:extLst>
      <p:ext uri="{BB962C8B-B14F-4D97-AF65-F5344CB8AC3E}">
        <p14:creationId xmlns:p14="http://schemas.microsoft.com/office/powerpoint/2010/main" val="553001746"/>
      </p:ext>
    </p:extLst>
  </p:cSld>
  <p:clrMapOvr>
    <a:masterClrMapping/>
  </p:clrMapOvr>
</p:sld>
</file>

<file path=ppt/theme/theme1.xml><?xml version="1.0" encoding="utf-8"?>
<a:theme xmlns:a="http://schemas.openxmlformats.org/drawingml/2006/main" name="Children Playing 16x9">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03461883.potx" id="{18737D51-7733-4200-B5C9-BF22CA2CE631}" vid="{40CEFE45-12FF-4454-86EB-59F04C858872}"/>
    </a:ext>
  </a:extLst>
</a:theme>
</file>

<file path=ppt/theme/theme2.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Children playing education presentation design (cartoon illustration, widescreen)</Template>
  <TotalTime>163</TotalTime>
  <Words>518</Words>
  <Application>Microsoft Macintosh PowerPoint</Application>
  <PresentationFormat>Widescreen</PresentationFormat>
  <Paragraphs>69</Paragraphs>
  <Slides>11</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Euphemia</vt:lpstr>
      <vt:lpstr>Times New Roman</vt:lpstr>
      <vt:lpstr>Wingdings</vt:lpstr>
      <vt:lpstr>Children Playing 16x9</vt:lpstr>
      <vt:lpstr>Personal Hygiene</vt:lpstr>
      <vt:lpstr>Warm up</vt:lpstr>
      <vt:lpstr>Objectives</vt:lpstr>
      <vt:lpstr>What is personal Hygiene?</vt:lpstr>
      <vt:lpstr>Personal Hygiène</vt:lpstr>
      <vt:lpstr>When to wash your Hands?</vt:lpstr>
      <vt:lpstr>Personal Hygiene Video</vt:lpstr>
      <vt:lpstr>How to wash your hands</vt:lpstr>
      <vt:lpstr>How to maintain good personal hygiene?</vt:lpstr>
      <vt:lpstr>Personal Hygiene Video</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Hyg</dc:title>
  <dc:creator>Mavis Rose-Roth</dc:creator>
  <cp:lastModifiedBy>Microsoft Office User</cp:lastModifiedBy>
  <cp:revision>16</cp:revision>
  <dcterms:created xsi:type="dcterms:W3CDTF">2021-05-03T14:38:20Z</dcterms:created>
  <dcterms:modified xsi:type="dcterms:W3CDTF">2021-06-16T20:22:34Z</dcterms:modified>
</cp:coreProperties>
</file>